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9" d="100"/>
          <a:sy n="89" d="100"/>
        </p:scale>
        <p:origin x="84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A.BHARATH</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aut2211l302</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a:extLst>
              <a:ext uri="{FF2B5EF4-FFF2-40B4-BE49-F238E27FC236}">
                <a16:creationId xmlns:a16="http://schemas.microsoft.com/office/drawing/2014/main" id="{249288BC-9D03-4337-A1A8-03168D4D5317}"/>
              </a:ext>
            </a:extLst>
          </p:cNvPr>
          <p:cNvPicPr>
            <a:picLocks noChangeAspect="1"/>
          </p:cNvPicPr>
          <p:nvPr/>
        </p:nvPicPr>
        <p:blipFill>
          <a:blip r:embed="rId3"/>
          <a:stretch>
            <a:fillRect/>
          </a:stretch>
        </p:blipFill>
        <p:spPr>
          <a:xfrm>
            <a:off x="656216" y="1086521"/>
            <a:ext cx="7842325" cy="3324114"/>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20.04.2024_12.17.21_REC">
            <a:hlinkClick r:id="" action="ppaction://media"/>
            <a:extLst>
              <a:ext uri="{FF2B5EF4-FFF2-40B4-BE49-F238E27FC236}">
                <a16:creationId xmlns:a16="http://schemas.microsoft.com/office/drawing/2014/main" id="{4C605085-8F57-4C27-A8FB-E7440579E3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8489" y="1183341"/>
            <a:ext cx="7799295" cy="284001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579</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 kumar</cp:lastModifiedBy>
  <cp:revision>162</cp:revision>
  <dcterms:modified xsi:type="dcterms:W3CDTF">2024-04-20T07:03:25Z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